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B61C5-3236-4B7D-B958-C76F55D4E6F6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6843D-7F52-438B-90D2-FAC9BB80F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Pronombres</a:t>
            </a:r>
            <a:r>
              <a:rPr lang="en-US" dirty="0" smtClean="0"/>
              <a:t> y el </a:t>
            </a:r>
            <a:r>
              <a:rPr lang="en-US" dirty="0" err="1" smtClean="0"/>
              <a:t>Presente</a:t>
            </a:r>
            <a:r>
              <a:rPr lang="en-US" dirty="0" smtClean="0"/>
              <a:t> de Ser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Porque</a:t>
            </a:r>
            <a:r>
              <a:rPr lang="en-US" dirty="0"/>
              <a:t> </a:t>
            </a:r>
            <a:r>
              <a:rPr lang="es-PR" dirty="0" smtClean="0"/>
              <a:t>el español es divertido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Pronombres del sujeto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PR" dirty="0" smtClean="0"/>
              <a:t>Así que pueden usar los verbos, necesitan aprender los pronombres del sujeto.</a:t>
            </a:r>
          </a:p>
          <a:p>
            <a:r>
              <a:rPr lang="es-PR" dirty="0" smtClean="0"/>
              <a:t>Un pronombre del sujeto sustituye el nombre o el titulo de una persona o cosa y funciona como el sujeto de un verbo.</a:t>
            </a:r>
          </a:p>
          <a:p>
            <a:r>
              <a:rPr lang="es-PR" dirty="0" smtClean="0"/>
              <a:t>Como en inglés, los pronombres del sujeto se dividen entre tres grupos</a:t>
            </a:r>
          </a:p>
          <a:p>
            <a:pPr lvl="1"/>
            <a:r>
              <a:rPr lang="es-PR" dirty="0" smtClean="0"/>
              <a:t>Primera persona</a:t>
            </a:r>
          </a:p>
          <a:p>
            <a:pPr lvl="1"/>
            <a:r>
              <a:rPr lang="es-PR" dirty="0" smtClean="0"/>
              <a:t>Segunda persona</a:t>
            </a:r>
          </a:p>
          <a:p>
            <a:pPr lvl="1"/>
            <a:r>
              <a:rPr lang="es-PR" dirty="0" smtClean="0"/>
              <a:t>Tercera persona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Pronombres del sujeto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R" dirty="0" smtClean="0"/>
              <a:t>Singular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7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PR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R" sz="1200" i="1" dirty="0" smtClean="0"/>
                        <a:t>Primera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Segunda</a:t>
                      </a:r>
                      <a:r>
                        <a:rPr lang="es-PR" sz="1200" i="1" baseline="0" dirty="0" smtClean="0"/>
                        <a:t>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You</a:t>
                      </a:r>
                      <a:r>
                        <a:rPr lang="es-PR" dirty="0" smtClean="0"/>
                        <a:t> (familiar)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Usted (Ud.)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You</a:t>
                      </a:r>
                      <a:r>
                        <a:rPr lang="es-PR" dirty="0" smtClean="0"/>
                        <a:t> (formal)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Tercera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Él</a:t>
                      </a:r>
                      <a:r>
                        <a:rPr lang="es-PR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He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Ella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She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PR" dirty="0" smtClean="0"/>
              <a:t>Plural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194174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058"/>
                <a:gridCol w="1398058"/>
                <a:gridCol w="1398058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PR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Primera</a:t>
                      </a:r>
                      <a:r>
                        <a:rPr lang="es-PR" sz="1200" i="1" baseline="0" dirty="0" smtClean="0"/>
                        <a:t>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We</a:t>
                      </a:r>
                      <a:r>
                        <a:rPr lang="es-PR" dirty="0" smtClean="0"/>
                        <a:t> </a:t>
                      </a:r>
                      <a:r>
                        <a:rPr lang="es-PR" sz="1400" dirty="0" smtClean="0"/>
                        <a:t>(masculino)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Nosotras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We</a:t>
                      </a:r>
                      <a:r>
                        <a:rPr lang="es-PR" dirty="0" smtClean="0"/>
                        <a:t> </a:t>
                      </a:r>
                      <a:r>
                        <a:rPr lang="es-PR" sz="1400" dirty="0" smtClean="0"/>
                        <a:t>(femenino)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PR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Segunda Persona</a:t>
                      </a:r>
                      <a:endParaRPr lang="en-US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Vosotros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You</a:t>
                      </a:r>
                      <a:r>
                        <a:rPr lang="es-PR" baseline="0" dirty="0" smtClean="0"/>
                        <a:t> (</a:t>
                      </a:r>
                      <a:r>
                        <a:rPr lang="es-PR" baseline="0" dirty="0" err="1" smtClean="0"/>
                        <a:t>masc</a:t>
                      </a:r>
                      <a:r>
                        <a:rPr lang="es-PR" baseline="0" dirty="0" smtClean="0"/>
                        <a:t>., </a:t>
                      </a:r>
                      <a:r>
                        <a:rPr lang="es-PR" baseline="0" dirty="0" err="1" smtClean="0"/>
                        <a:t>Fam</a:t>
                      </a:r>
                      <a:r>
                        <a:rPr lang="es-PR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Vosotras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You</a:t>
                      </a:r>
                      <a:r>
                        <a:rPr lang="es-PR" dirty="0" smtClean="0"/>
                        <a:t> (</a:t>
                      </a:r>
                      <a:r>
                        <a:rPr lang="es-PR" dirty="0" err="1" smtClean="0"/>
                        <a:t>fem</a:t>
                      </a:r>
                      <a:r>
                        <a:rPr lang="es-PR" dirty="0" smtClean="0"/>
                        <a:t>.,</a:t>
                      </a:r>
                      <a:r>
                        <a:rPr lang="es-PR" baseline="0" dirty="0" smtClean="0"/>
                        <a:t> </a:t>
                      </a:r>
                      <a:r>
                        <a:rPr lang="es-PR" baseline="0" dirty="0" err="1" smtClean="0"/>
                        <a:t>fam</a:t>
                      </a:r>
                      <a:r>
                        <a:rPr lang="es-PR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956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Ustedes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You</a:t>
                      </a:r>
                      <a:r>
                        <a:rPr lang="es-PR" dirty="0" smtClean="0"/>
                        <a:t> </a:t>
                      </a:r>
                      <a:r>
                        <a:rPr lang="es-PR" dirty="0" err="1" smtClean="0"/>
                        <a:t>all</a:t>
                      </a:r>
                      <a:r>
                        <a:rPr lang="es-PR" dirty="0" smtClean="0"/>
                        <a:t> (formal)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Tercera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Ellos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They</a:t>
                      </a:r>
                      <a:r>
                        <a:rPr lang="es-PR" dirty="0" smtClean="0"/>
                        <a:t> (</a:t>
                      </a:r>
                      <a:r>
                        <a:rPr lang="es-PR" dirty="0" err="1" smtClean="0"/>
                        <a:t>masc</a:t>
                      </a:r>
                      <a:r>
                        <a:rPr lang="es-PR" dirty="0" smtClean="0"/>
                        <a:t>.)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Ellas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err="1" smtClean="0"/>
                        <a:t>They</a:t>
                      </a:r>
                      <a:r>
                        <a:rPr lang="es-PR" dirty="0" smtClean="0"/>
                        <a:t> (</a:t>
                      </a:r>
                      <a:r>
                        <a:rPr lang="es-PR" dirty="0" err="1" smtClean="0"/>
                        <a:t>fem</a:t>
                      </a:r>
                      <a:r>
                        <a:rPr lang="es-PR" dirty="0" smtClean="0"/>
                        <a:t>.)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Tú y Usted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Hay dos pronombres del sujeto en español que significan </a:t>
            </a:r>
            <a:r>
              <a:rPr lang="es-PR" i="1" dirty="0" err="1" smtClean="0"/>
              <a:t>you</a:t>
            </a:r>
            <a:r>
              <a:rPr lang="es-PR" i="1" dirty="0" smtClean="0"/>
              <a:t>. </a:t>
            </a:r>
          </a:p>
          <a:p>
            <a:pPr lvl="1"/>
            <a:r>
              <a:rPr lang="es-PR" dirty="0" smtClean="0"/>
              <a:t>Usan </a:t>
            </a:r>
            <a:r>
              <a:rPr lang="es-PR" i="1" dirty="0" smtClean="0">
                <a:solidFill>
                  <a:srgbClr val="FF0000"/>
                </a:solidFill>
              </a:rPr>
              <a:t>tú</a:t>
            </a:r>
            <a:r>
              <a:rPr lang="es-PR" dirty="0" smtClean="0"/>
              <a:t> cuando hablando con un amigo, una pariente, o un niño que conocen bien. </a:t>
            </a:r>
          </a:p>
          <a:p>
            <a:pPr lvl="1"/>
            <a:r>
              <a:rPr lang="es-PR" dirty="0" smtClean="0"/>
              <a:t>Usan </a:t>
            </a:r>
            <a:r>
              <a:rPr lang="es-PR" i="1" dirty="0" smtClean="0">
                <a:solidFill>
                  <a:srgbClr val="FF0000"/>
                </a:solidFill>
              </a:rPr>
              <a:t>usted</a:t>
            </a:r>
            <a:r>
              <a:rPr lang="es-PR" dirty="0" smtClean="0"/>
              <a:t> cuando hablando con un jefe, profesor, o una persona vieja.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Plurales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Nosotros, vosotros, y ellos se refieren a los grupos de chicos o a un grupo de chicos y chicas.</a:t>
            </a:r>
          </a:p>
          <a:p>
            <a:r>
              <a:rPr lang="es-PR" dirty="0" smtClean="0"/>
              <a:t>Nosotras, vosotras, y ellas se refieren a los grupos de chicas.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Ser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R" dirty="0" smtClean="0"/>
              <a:t>Singular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7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PR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PR" sz="1200" i="1" dirty="0" smtClean="0"/>
                        <a:t>Primera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Yo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Segunda</a:t>
                      </a:r>
                      <a:r>
                        <a:rPr lang="es-PR" sz="1200" i="1" baseline="0" dirty="0" smtClean="0"/>
                        <a:t>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Eres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Usted (Ud.)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Tercera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Él</a:t>
                      </a:r>
                      <a:r>
                        <a:rPr lang="es-PR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Ella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PR" dirty="0" smtClean="0"/>
              <a:t>Plural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19417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058"/>
                <a:gridCol w="1398058"/>
                <a:gridCol w="1398058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PR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Primera</a:t>
                      </a:r>
                      <a:r>
                        <a:rPr lang="es-PR" sz="1200" i="1" baseline="0" dirty="0" smtClean="0"/>
                        <a:t>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Nosotros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Somos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Nosotras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Somos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PR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Segunda Persona</a:t>
                      </a:r>
                      <a:endParaRPr lang="en-US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Vosotros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Vosotras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s-PR" sz="1200" i="1" dirty="0" smtClean="0"/>
                        <a:t>Tercera Persona</a:t>
                      </a:r>
                      <a:endParaRPr lang="en-US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Ellos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Ellas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R" dirty="0" smtClean="0"/>
                        <a:t>Son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TOPP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Se </a:t>
            </a:r>
            <a:r>
              <a:rPr lang="en-US" dirty="0" err="1" smtClean="0"/>
              <a:t>usa</a:t>
            </a:r>
            <a:r>
              <a:rPr lang="en-US" dirty="0" smtClean="0"/>
              <a:t> “ser”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siguentes</a:t>
            </a:r>
            <a:r>
              <a:rPr lang="en-US" dirty="0" smtClean="0"/>
              <a:t> </a:t>
            </a:r>
            <a:r>
              <a:rPr lang="en-US" dirty="0" err="1" smtClean="0"/>
              <a:t>situaciónes</a:t>
            </a:r>
            <a:endParaRPr lang="en-US" dirty="0" smtClean="0"/>
          </a:p>
          <a:p>
            <a:pPr lvl="1"/>
            <a:r>
              <a:rPr lang="es-PR" dirty="0" smtClean="0"/>
              <a:t>T – Time</a:t>
            </a:r>
          </a:p>
          <a:p>
            <a:pPr lvl="1"/>
            <a:r>
              <a:rPr lang="es-PR" dirty="0" smtClean="0"/>
              <a:t>O – </a:t>
            </a:r>
            <a:r>
              <a:rPr lang="es-PR" dirty="0" err="1" smtClean="0"/>
              <a:t>Origin</a:t>
            </a:r>
            <a:endParaRPr lang="es-PR" dirty="0" smtClean="0"/>
          </a:p>
          <a:p>
            <a:pPr lvl="1"/>
            <a:r>
              <a:rPr lang="es-PR" dirty="0" smtClean="0"/>
              <a:t>P – </a:t>
            </a:r>
            <a:r>
              <a:rPr lang="es-PR" dirty="0" err="1" smtClean="0"/>
              <a:t>Professions</a:t>
            </a:r>
            <a:endParaRPr lang="es-PR" dirty="0" smtClean="0"/>
          </a:p>
          <a:p>
            <a:pPr lvl="1"/>
            <a:r>
              <a:rPr lang="es-PR" dirty="0" smtClean="0"/>
              <a:t>P – </a:t>
            </a:r>
            <a:r>
              <a:rPr lang="es-PR" dirty="0" err="1" smtClean="0"/>
              <a:t>Permanent</a:t>
            </a:r>
            <a:r>
              <a:rPr lang="es-PR" dirty="0" smtClean="0"/>
              <a:t>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</a:t>
            </a:r>
            <a:r>
              <a:rPr lang="es-PR" dirty="0" err="1" smtClean="0"/>
              <a:t>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PR" dirty="0" smtClean="0"/>
              <a:t>Nosotros _________ estudiantes y profesores del club internacional de español. Yo ______ de Puerto Rico. Juan Emilio ________ de la República Dominicana. Lisa y Rebeca _______ de Estados Unidos. El teléfono del club _________ 5-24-11-21. El correo electrónico del club __________ </a:t>
            </a:r>
            <a:r>
              <a:rPr lang="es-PR" dirty="0" err="1" smtClean="0"/>
              <a:t>clubinternacionaldeespañol</a:t>
            </a:r>
            <a:r>
              <a:rPr lang="en-US" dirty="0" smtClean="0"/>
              <a:t>@ </a:t>
            </a:r>
            <a:r>
              <a:rPr lang="es-PR" dirty="0" smtClean="0"/>
              <a:t>school.org. Nosotros _____ el club internacional. ¡Hasta Pronto!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Práctica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R" dirty="0" smtClean="0"/>
              <a:t>Mario _______ un chico muy simpático.</a:t>
            </a:r>
          </a:p>
          <a:p>
            <a:r>
              <a:rPr lang="es-PR" dirty="0" smtClean="0"/>
              <a:t>Ellos ________ estudiantes en la universidad.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467</TotalTime>
  <Words>374</Words>
  <Application>Microsoft Office PowerPoint</Application>
  <PresentationFormat>On-screen Show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Pronombres y el Presente de Ser</vt:lpstr>
      <vt:lpstr>Pronombres del sujeto </vt:lpstr>
      <vt:lpstr>Pronombres del sujeto</vt:lpstr>
      <vt:lpstr>Tú y Usted</vt:lpstr>
      <vt:lpstr>Plurales</vt:lpstr>
      <vt:lpstr>Ser</vt:lpstr>
      <vt:lpstr>TOPP </vt:lpstr>
      <vt:lpstr>Práctica</vt:lpstr>
      <vt:lpstr>Práctica</vt:lpstr>
    </vt:vector>
  </TitlesOfParts>
  <Company>Randolph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Pronombres y el Presente de Ser</dc:title>
  <dc:creator> </dc:creator>
  <cp:lastModifiedBy> </cp:lastModifiedBy>
  <cp:revision>40</cp:revision>
  <dcterms:created xsi:type="dcterms:W3CDTF">2011-09-06T19:37:24Z</dcterms:created>
  <dcterms:modified xsi:type="dcterms:W3CDTF">2011-09-15T18:29:59Z</dcterms:modified>
</cp:coreProperties>
</file>